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Default Extension="jpg" ContentType="image/jpg"/>
  <Override PartName="/ppt/slides/slide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</p:sldIdLst>
  <p:sldSz cx="7556500" cy="10706100"/>
  <p:notesSz cx="7556500" cy="107061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166" y="3318891"/>
            <a:ext cx="6427882" cy="2248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332" y="5995416"/>
            <a:ext cx="5293550" cy="26765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10" y="2462403"/>
            <a:ext cx="3289563" cy="706602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540" y="2462403"/>
            <a:ext cx="3289563" cy="706602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10" y="428243"/>
            <a:ext cx="6805993" cy="171297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10" y="2462403"/>
            <a:ext cx="6805993" cy="706602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153" y="9956673"/>
            <a:ext cx="2419908" cy="53530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10" y="9956673"/>
            <a:ext cx="1739309" cy="53530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4795" y="9956673"/>
            <a:ext cx="1739309" cy="53530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62088" cy="106939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62088" cy="106939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62088" cy="106939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2018-11-15T12:09:58Z</dcterms:created>
  <dcterms:modified xsi:type="dcterms:W3CDTF">2018-11-15T12:09:58Z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2018-11-15T00:00:00Z</vt:filetime>
  </property>
  <property fmtid="{D5CDD505-2E9C-101B-9397-08002B2CF9AE}" pid="3" name="LastSaved">
    <vt:filetime>2018-11-15T00:00:00Z</vt:filetime>
  </property>
</Properties>
</file>